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70" r:id="rId15"/>
    <p:sldId id="272" r:id="rId16"/>
    <p:sldId id="273" r:id="rId17"/>
    <p:sldId id="271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9C2B-B044-4F42-AB27-DF686D08C23E}" type="datetimeFigureOut">
              <a:rPr lang="ru-RU" smtClean="0"/>
              <a:pPr/>
              <a:t>03.11.2020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AF4E-7C6C-4E7D-B8FB-93802B22F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863589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7.  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КАДАРЧЫ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МАНЧЫ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ААЛЧЫ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МУРНАКЧЫ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7712561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8. 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ДЕМДЕК АДЫ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САН АДЫ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ЭДЕРИНЧИ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НАРЕЧИЕ.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7" name="AutoShape 1"/>
          <p:cNvSpPr>
            <a:spLocks noChangeArrowheads="1"/>
          </p:cNvSpPr>
          <p:nvPr/>
        </p:nvSpPr>
        <p:spPr bwMode="auto">
          <a:xfrm>
            <a:off x="214282" y="1714488"/>
            <a:ext cx="2190750" cy="901720"/>
          </a:xfrm>
          <a:prstGeom prst="cloudCallout">
            <a:avLst>
              <a:gd name="adj1" fmla="val 2144"/>
              <a:gd name="adj2" fmla="val 271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 </a:t>
            </a:r>
            <a:r>
              <a:rPr kumimoji="0" lang="ru-RU" sz="20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</a:rPr>
              <a:t>САМОЛЕТ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1142976" y="3143248"/>
            <a:ext cx="3028950" cy="1552575"/>
          </a:xfrm>
          <a:prstGeom prst="cloudCallout">
            <a:avLst>
              <a:gd name="adj1" fmla="val -44801"/>
              <a:gd name="adj2" fmla="val 3981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  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</a:rPr>
              <a:t>НАМ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072066" y="3286124"/>
            <a:ext cx="3581400" cy="123825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</a:rPr>
              <a:t>УЖАР - ХЕМЕ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4786314" y="5214950"/>
            <a:ext cx="2705100" cy="8382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</a:rPr>
              <a:t>ПАРТИЯ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1285852" y="5429264"/>
            <a:ext cx="3028950" cy="785817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Monotype Corsiva" pitchFamily="66" charset="0"/>
              </a:rPr>
              <a:t>КИНО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3500430" y="1357298"/>
            <a:ext cx="4200525" cy="723900"/>
          </a:xfrm>
          <a:prstGeom prst="cloudCallout">
            <a:avLst>
              <a:gd name="adj1" fmla="val -43755"/>
              <a:gd name="adj2" fmla="val 41579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</a:rPr>
              <a:t>ДИРИГ-ЧУРУК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14282" y="357166"/>
            <a:ext cx="785814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СТЕРНИҢ ЭЖИН ТЫВЫҢАР: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57158" y="214290"/>
            <a:ext cx="771524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СТЕРНИҢ ЭЖИН ТЫВЫҢАР: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314325" y="714355"/>
            <a:ext cx="2190750" cy="1357323"/>
          </a:xfrm>
          <a:prstGeom prst="cloudCallout">
            <a:avLst>
              <a:gd name="adj1" fmla="val 2144"/>
              <a:gd name="adj2" fmla="val 271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    </a:t>
            </a:r>
            <a:r>
              <a:rPr kumimoji="0" 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ЧЫЧААН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642910" y="2643182"/>
            <a:ext cx="3105150" cy="1057275"/>
          </a:xfrm>
          <a:prstGeom prst="cloudCallout">
            <a:avLst>
              <a:gd name="adj1" fmla="val -40676"/>
              <a:gd name="adj2" fmla="val 2225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БАЯН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4829175" y="1268413"/>
            <a:ext cx="3028950" cy="1552575"/>
          </a:xfrm>
          <a:prstGeom prst="cloudCallout">
            <a:avLst>
              <a:gd name="adj1" fmla="val -44801"/>
              <a:gd name="adj2" fmla="val 3981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ОЙНААР - БАЖЫН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4643438" y="3286124"/>
            <a:ext cx="2495550" cy="1150937"/>
          </a:xfrm>
          <a:prstGeom prst="cloudCallout">
            <a:avLst>
              <a:gd name="adj1" fmla="val -43741"/>
              <a:gd name="adj2" fmla="val -86921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МАШИНА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857224" y="4143380"/>
            <a:ext cx="2228850" cy="10668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ОТТУГ-ТЕРГЕ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2857488" y="4857760"/>
            <a:ext cx="2505075" cy="1457325"/>
          </a:xfrm>
          <a:prstGeom prst="cloudCallout">
            <a:avLst>
              <a:gd name="adj1" fmla="val -43741"/>
              <a:gd name="adj2" fmla="val 1431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КЛУБ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6219825" y="4643446"/>
            <a:ext cx="2924175" cy="1295400"/>
          </a:xfrm>
          <a:prstGeom prst="cloudCallout">
            <a:avLst>
              <a:gd name="adj1" fmla="val -47653"/>
              <a:gd name="adj2" fmla="val 89264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</a:rPr>
              <a:t>ЭДЕР - ХААРЖАК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85786" y="458956"/>
            <a:ext cx="692948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КРОССВОРД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ДООРА  ДУРГААР: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1.Тыва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дылдың тургузукчуларының бирээзи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ѳрел сѳстерни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ң ниити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кезээ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Быжыг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каттыжыышкыны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Кижилерниң аразында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харылзажыр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чугула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чепсээ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5.Чаңгыс аай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тускай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чурум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ёзугаар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бүгү үжүктерни дес-дараалай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чыскааганын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дээр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УЗУН  ДУРГААР: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1.Дылдың 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курлавырын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ѳѳренир кезек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Бижиири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адаары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мей, утказы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ангы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Тыва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дылдын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шинчээчизи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профессор;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Нарын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стерге салыр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бижик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демдээ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Дылдың 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ѳс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курлавырында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стер;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6.Кандыг </a:t>
            </a:r>
            <a:r>
              <a:rPr lang="ru-RU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девискээрде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кызыгаарлыг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ажыглаттынып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турар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77" y="285732"/>
          <a:ext cx="8572564" cy="6215094"/>
        </p:xfrm>
        <a:graphic>
          <a:graphicData uri="http://schemas.openxmlformats.org/drawingml/2006/table">
            <a:tbl>
              <a:tblPr/>
              <a:tblGrid>
                <a:gridCol w="475605"/>
                <a:gridCol w="475605"/>
                <a:gridCol w="475605"/>
                <a:gridCol w="475605"/>
                <a:gridCol w="475605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  <a:gridCol w="476503"/>
              </a:tblGrid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2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714348" y="458956"/>
            <a:ext cx="771530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КРОССВОРД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ДООРА  ДУРГААР: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1.Чугула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кежигүннерниң бирээзи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Тыва дылда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чеже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падеж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барыл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Кылыг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зүнүң ылгавырлыг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демдээн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болгаш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демдек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адының ылгавырлыг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демдээн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илередир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чугаа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кезээн</a:t>
            </a:r>
            <a:r>
              <a:rPr lang="ru-RU" sz="20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дээр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Удурланышкак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уткалыг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стерни </a:t>
            </a:r>
            <a:r>
              <a:rPr lang="ru-RU" sz="20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дээр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Шүлүктээр деп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ѳст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үң дазылы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Υнүш </a:t>
            </a:r>
            <a:r>
              <a:rPr lang="ru-RU" sz="20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дүжүт деп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кандыг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ѳз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үл?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ѳст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үң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скертилге кожумаа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кезээн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дээр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Домактын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ийиги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кежигүнү;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Дузалал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чугаа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кезээниң бирээзи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УЗУН  ДУРГААР: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1.Домакты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ѳѳренир дылдың  кезээн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ea typeface="Times New Roman" pitchFamily="18" charset="0"/>
                <a:cs typeface="Times New Roman" pitchFamily="18" charset="0"/>
              </a:rPr>
              <a:t>…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дээр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Чүвелер аттары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ѳрг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үзер  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 кандыг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айтырыгларга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харыылаарыл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Бижиири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адаары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мей, утказы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ангы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стер;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Домактын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ийиги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черге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кежигүнү;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428604"/>
          <a:ext cx="7929618" cy="6072225"/>
        </p:xfrm>
        <a:graphic>
          <a:graphicData uri="http://schemas.openxmlformats.org/drawingml/2006/table">
            <a:tbl>
              <a:tblPr/>
              <a:tblGrid>
                <a:gridCol w="557987"/>
                <a:gridCol w="572158"/>
                <a:gridCol w="565959"/>
                <a:gridCol w="565959"/>
                <a:gridCol w="566844"/>
                <a:gridCol w="566844"/>
                <a:gridCol w="566844"/>
                <a:gridCol w="565959"/>
                <a:gridCol w="569501"/>
                <a:gridCol w="566844"/>
                <a:gridCol w="566844"/>
                <a:gridCol w="570387"/>
                <a:gridCol w="569501"/>
                <a:gridCol w="557987"/>
              </a:tblGrid>
              <a:tr h="404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4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8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4815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1500174"/>
            <a:ext cx="59293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дыл\0bVojjqdly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8174225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1. 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1.С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ГЛЕКЧИ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ТОДАРАДЫЛГА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БАЙДАЛ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НЕМЕЛДЕ.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928662" y="571480"/>
            <a:ext cx="6635343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ТЫВА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ТУРАН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ТАЙГА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4.ТЕРЕК.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8328114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3. 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1.БЕЛ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БЕЛ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2.КИЖИ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КИЖИ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3.АК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КАРА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4. ЧАСКЫ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ЧАСКЫ.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174225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4. 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ТОПОНИМ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АНТОНИМ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ГИДРОНИМ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ЗООНИМ.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8020337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5.  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СЫЫН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БАШКЫ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АЛДЫН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НОГААН.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0-tub-ru.yandex.net/i?id=419b1c224c70df9d44025d607aa82b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7866449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6.   Д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Ѳ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РТКΥЗΥ АРТЫК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САМБЫРА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ЛАМА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АДЫГ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ШКОЛА.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423</Words>
  <Application>Microsoft Office PowerPoint</Application>
  <PresentationFormat>Экран (4:3)</PresentationFormat>
  <Paragraphs>147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МО РТ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школа4</dc:creator>
  <cp:lastModifiedBy>школа4</cp:lastModifiedBy>
  <cp:revision>12</cp:revision>
  <dcterms:created xsi:type="dcterms:W3CDTF">2020-11-03T04:12:31Z</dcterms:created>
  <dcterms:modified xsi:type="dcterms:W3CDTF">2020-11-03T06:03:48Z</dcterms:modified>
</cp:coreProperties>
</file>