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2" r:id="rId6"/>
    <p:sldId id="260" r:id="rId7"/>
    <p:sldId id="258" r:id="rId8"/>
    <p:sldId id="264" r:id="rId9"/>
    <p:sldId id="266" r:id="rId10"/>
    <p:sldId id="267" r:id="rId11"/>
    <p:sldId id="268" r:id="rId12"/>
    <p:sldId id="277" r:id="rId13"/>
    <p:sldId id="271" r:id="rId14"/>
    <p:sldId id="272" r:id="rId15"/>
    <p:sldId id="270" r:id="rId16"/>
    <p:sldId id="273" r:id="rId17"/>
    <p:sldId id="274" r:id="rId18"/>
    <p:sldId id="261" r:id="rId19"/>
    <p:sldId id="275" r:id="rId20"/>
    <p:sldId id="279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11\ФИ\фоны\iXVZ25K8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enterasia.ru/uploads/posts/2011-06/thumbs/1308320445_darzhay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553"/>
          <a:stretch/>
        </p:blipFill>
        <p:spPr bwMode="auto">
          <a:xfrm>
            <a:off x="6300192" y="916291"/>
            <a:ext cx="2521446" cy="337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727530"/>
            <a:ext cx="56886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Тыва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дылым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      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Тыва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черим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    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Тыва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чонум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—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   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Ожуумну</a:t>
            </a:r>
            <a:r>
              <a:rPr lang="ru-RU" sz="2800" b="1" dirty="0" err="1" smtClean="0">
                <a:latin typeface="Times New Roman"/>
                <a:cs typeface="Times New Roman"/>
              </a:rPr>
              <a:t>ң</a:t>
            </a:r>
            <a:r>
              <a:rPr lang="ru-RU" sz="2800" b="1" dirty="0" smtClean="0"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cs typeface="Times New Roman"/>
              </a:rPr>
              <a:t>ү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дажы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ол-дур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                           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АлександрДаржай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94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111\ФИ\фоны\606054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4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899230"/>
            <a:ext cx="4320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ТАРН-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ны</a:t>
            </a:r>
            <a:r>
              <a:rPr lang="ru-RU" dirty="0" smtClean="0">
                <a:latin typeface="Times New Roman"/>
                <a:cs typeface="Times New Roman"/>
              </a:rPr>
              <a:t>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чедиги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шуулганынга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(1928 ч)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бижикти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чогаадырынче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база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катап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онза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кичээнгейни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салган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таварылгада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Монгуш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Лопсан-Чимитке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бижикти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латин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ү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ндезилеп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чогаадырын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Чазактан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дааскан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43" name="Picture 3" descr="E:\111\ФИ\предмет\номнар2\SDC143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67" r="9992" b="30633"/>
          <a:stretch/>
        </p:blipFill>
        <p:spPr bwMode="auto">
          <a:xfrm>
            <a:off x="6156176" y="899230"/>
            <a:ext cx="1940349" cy="28817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12772" y="3212976"/>
            <a:ext cx="66036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Кайгамчык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ханы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билиглиг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эртемден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М.Лопсан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Чимит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Тываны</a:t>
            </a:r>
            <a:r>
              <a:rPr lang="ru-RU" dirty="0" smtClean="0">
                <a:latin typeface="Times New Roman"/>
                <a:cs typeface="Times New Roman"/>
              </a:rPr>
              <a:t>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национал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бижиин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төлевилээрде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чөөн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dirty="0" err="1" smtClean="0">
                <a:latin typeface="Times New Roman"/>
                <a:cs typeface="Times New Roman"/>
              </a:rPr>
              <a:t>ү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улустарыны</a:t>
            </a:r>
            <a:r>
              <a:rPr lang="ru-RU" dirty="0" smtClean="0">
                <a:latin typeface="Times New Roman"/>
                <a:cs typeface="Times New Roman"/>
              </a:rPr>
              <a:t>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чамдык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ү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ктерин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сайгарып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өөренип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көр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тургаш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сөөл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немец (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латин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алфавитке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доктаап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майык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кылып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алза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ажырбазын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шиитпирлээн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М.Лопсан-Чимитти</a:t>
            </a:r>
            <a:r>
              <a:rPr lang="ru-RU" dirty="0">
                <a:latin typeface="Times New Roman"/>
                <a:cs typeface="Times New Roman"/>
              </a:rPr>
              <a:t>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чогааткан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алфавиди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оо</a:t>
            </a:r>
            <a:r>
              <a:rPr lang="ru-RU" dirty="0" smtClean="0">
                <a:latin typeface="Times New Roman"/>
                <a:cs typeface="Times New Roman"/>
              </a:rPr>
              <a:t>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ному Ленинградка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Эртемнер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Академиязынга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ажылдап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турган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профессор Николай Николаевич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Поппени</a:t>
            </a:r>
            <a:r>
              <a:rPr lang="ru-RU" dirty="0" smtClean="0">
                <a:latin typeface="Times New Roman"/>
                <a:cs typeface="Times New Roman"/>
              </a:rPr>
              <a:t>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холунга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кирген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3784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111\ФИ\фоны\606054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5648952"/>
              </p:ext>
            </p:extLst>
          </p:nvPr>
        </p:nvGraphicFramePr>
        <p:xfrm>
          <a:off x="1043608" y="1268760"/>
          <a:ext cx="6707085" cy="3888431"/>
        </p:xfrm>
        <a:graphic>
          <a:graphicData uri="http://schemas.openxmlformats.org/drawingml/2006/table">
            <a:tbl>
              <a:tblPr firstRow="1" firstCol="1" bandRow="1"/>
              <a:tblGrid>
                <a:gridCol w="609735"/>
                <a:gridCol w="609735"/>
                <a:gridCol w="609735"/>
                <a:gridCol w="609735"/>
                <a:gridCol w="609735"/>
                <a:gridCol w="609735"/>
                <a:gridCol w="609735"/>
                <a:gridCol w="700407"/>
                <a:gridCol w="519063"/>
                <a:gridCol w="609735"/>
                <a:gridCol w="609735"/>
              </a:tblGrid>
              <a:tr h="1344149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 a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 ʙ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 </a:t>
                      </a: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 </a:t>
                      </a: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 </a:t>
                      </a: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 </a:t>
                      </a: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 </a:t>
                      </a: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Ƣ </a:t>
                      </a: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ƣ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 </a:t>
                      </a: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 </a:t>
                      </a: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2141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Ɉ ɉ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 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 </a:t>
                      </a: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 </a:t>
                      </a: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 </a:t>
                      </a: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Ңң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 </a:t>
                      </a: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 </a:t>
                      </a: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 </a:t>
                      </a: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 </a:t>
                      </a: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2141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Ş </a:t>
                      </a: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ş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 </a:t>
                      </a: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 </a:t>
                      </a: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 </a:t>
                      </a: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 </a:t>
                      </a: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 </a:t>
                      </a: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 </a:t>
                      </a: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Ƶ </a:t>
                      </a: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ƶ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Ь </a:t>
                      </a: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 b="1" dirty="0">
                        <a:effectLst/>
                        <a:latin typeface="Calibri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 b="1" dirty="0">
                        <a:effectLst/>
                        <a:latin typeface="Calibri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2323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11\ФИ\фоны\606054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704" y="-43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23928" y="1340768"/>
            <a:ext cx="3610744" cy="1800200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Тыва дылды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эртем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езузу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-биле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шинчилеп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эгелээни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улуг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востоковедтер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Василий Васильевич Радлов (Вильгельм Фридрих Радлов, 1837 -1918)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болгаш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ооң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өөреникчизи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Николай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Фелрович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Катанов(1862 -1922)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аттары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-биле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холбаалыг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saran.ru/isaran/image2.php?guid=0FE3A883-7BEF-A3F4-69EF-99D598ACB1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922" y="1039154"/>
            <a:ext cx="1924050" cy="23907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ronk.spb.ru/img/radlov-vv-18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8012" y="3331603"/>
            <a:ext cx="1464568" cy="21968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nigapoisk.ru/var/smarty_img/186x263_7_5927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22855"/>
            <a:ext cx="1771650" cy="20528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869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11\ФИ\фоны\606054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1\Desktop\тыва бижк\1315641387_palmba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4125" y="1124744"/>
            <a:ext cx="2384301" cy="32670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4071" y="1340768"/>
            <a:ext cx="4727949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Октябрь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революциязыны</a:t>
            </a:r>
            <a:r>
              <a:rPr lang="ru-RU" dirty="0" smtClean="0">
                <a:latin typeface="Times New Roman"/>
                <a:cs typeface="Times New Roman"/>
              </a:rPr>
              <a:t>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соонда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дылды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шинчилээринге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профессор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Адольфович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Пальмбах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улуг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үлүг-хуузун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киирген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А.А.Пальмбах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бодуну</a:t>
            </a:r>
            <a:r>
              <a:rPr lang="ru-RU" dirty="0" err="1" smtClean="0">
                <a:latin typeface="Times New Roman"/>
                <a:cs typeface="Times New Roman"/>
              </a:rPr>
              <a:t>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амыдыралыны</a:t>
            </a:r>
            <a:r>
              <a:rPr lang="ru-RU" dirty="0" err="1" smtClean="0">
                <a:latin typeface="Times New Roman"/>
                <a:cs typeface="Times New Roman"/>
              </a:rPr>
              <a:t>ң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ажыг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чылдарын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дыл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эртеминге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кадрларны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белеткээринге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өөредилге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номнарын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чогаатчырынга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бараалгаткан.Ол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дылды</a:t>
            </a:r>
            <a:r>
              <a:rPr lang="ru-RU" dirty="0" smtClean="0">
                <a:latin typeface="Times New Roman"/>
                <a:cs typeface="Times New Roman"/>
              </a:rPr>
              <a:t>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хөгжүлдезинге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эртемден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педагог база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чогаалчы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бооп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киржип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чораан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30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чылдарны</a:t>
            </a:r>
            <a:r>
              <a:rPr lang="ru-RU" dirty="0" err="1" smtClean="0">
                <a:latin typeface="Times New Roman"/>
                <a:cs typeface="Times New Roman"/>
              </a:rPr>
              <a:t>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эгезиндеА.А.Пальмбахты</a:t>
            </a:r>
            <a:r>
              <a:rPr lang="ru-RU" dirty="0" err="1" smtClean="0">
                <a:latin typeface="Times New Roman"/>
                <a:cs typeface="Times New Roman"/>
              </a:rPr>
              <a:t>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«Тыва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дыл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кичээлдери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dirty="0" err="1" smtClean="0">
                <a:latin typeface="Times New Roman"/>
                <a:cs typeface="Times New Roman"/>
              </a:rPr>
              <a:t>ү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ндүрүлгелиг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парлаттынган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5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11\ФИ\фоны\606054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148478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1847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чылды</a:t>
            </a:r>
            <a:r>
              <a:rPr lang="ru-RU" dirty="0" err="1" smtClean="0">
                <a:latin typeface="Times New Roman"/>
                <a:cs typeface="Times New Roman"/>
              </a:rPr>
              <a:t>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айда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Тожуну</a:t>
            </a:r>
            <a:r>
              <a:rPr lang="ru-RU" dirty="0" err="1" smtClean="0">
                <a:latin typeface="Times New Roman"/>
                <a:cs typeface="Times New Roman"/>
              </a:rPr>
              <a:t>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Сыстыг-Хемге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сураглыг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финн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эртемден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Матиас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Кастрен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келгеш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барган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Оо</a:t>
            </a:r>
            <a:r>
              <a:rPr lang="ru-RU" dirty="0" err="1" smtClean="0">
                <a:latin typeface="Times New Roman"/>
                <a:cs typeface="Times New Roman"/>
              </a:rPr>
              <a:t>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сорулгазы-тываларны</a:t>
            </a:r>
            <a:r>
              <a:rPr lang="ru-RU" dirty="0" err="1" smtClean="0">
                <a:latin typeface="Times New Roman"/>
                <a:cs typeface="Times New Roman"/>
              </a:rPr>
              <a:t>ң</a:t>
            </a:r>
            <a:r>
              <a:rPr lang="ru-RU" dirty="0" smtClean="0">
                <a:latin typeface="Times New Roman"/>
                <a:cs typeface="Times New Roman"/>
              </a:rPr>
              <a:t>  </a:t>
            </a:r>
            <a:r>
              <a:rPr lang="ru-RU" dirty="0" err="1" smtClean="0">
                <a:latin typeface="Times New Roman"/>
                <a:cs typeface="Times New Roman"/>
              </a:rPr>
              <a:t>ды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шинчилээри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Матиас Александр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Кастрен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тывалар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err="1" smtClean="0">
                <a:latin typeface="Times New Roman"/>
                <a:cs typeface="Times New Roman"/>
              </a:rPr>
              <a:t>ү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дылдыг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улус-тур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dirty="0" err="1" smtClean="0">
                <a:latin typeface="Times New Roman"/>
                <a:cs typeface="Times New Roman"/>
              </a:rPr>
              <a:t>ү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бадыткаан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баштайгы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эртемденнерни</a:t>
            </a:r>
            <a:r>
              <a:rPr lang="ru-RU" dirty="0" err="1" smtClean="0">
                <a:latin typeface="Times New Roman"/>
                <a:cs typeface="Times New Roman"/>
              </a:rPr>
              <a:t>ң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бирээзи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Ниитизи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-биле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М.Кастенни</a:t>
            </a:r>
            <a:r>
              <a:rPr lang="ru-RU" dirty="0" err="1" smtClean="0">
                <a:latin typeface="Times New Roman"/>
                <a:cs typeface="Times New Roman"/>
              </a:rPr>
              <a:t>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чыгган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материалдары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эрткен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dirty="0" err="1" smtClean="0">
                <a:latin typeface="Times New Roman"/>
                <a:cs typeface="Times New Roman"/>
              </a:rPr>
              <a:t>ү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чылды</a:t>
            </a:r>
            <a:r>
              <a:rPr lang="ru-RU" dirty="0" err="1" smtClean="0">
                <a:latin typeface="Times New Roman"/>
                <a:cs typeface="Times New Roman"/>
              </a:rPr>
              <a:t>ң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тываларыны</a:t>
            </a:r>
            <a:r>
              <a:rPr lang="ru-RU" dirty="0" err="1" smtClean="0">
                <a:latin typeface="Times New Roman"/>
                <a:cs typeface="Times New Roman"/>
              </a:rPr>
              <a:t>ң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дылын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билип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алырынга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оо</a:t>
            </a:r>
            <a:r>
              <a:rPr lang="ru-RU" dirty="0" err="1" smtClean="0">
                <a:latin typeface="Times New Roman"/>
                <a:cs typeface="Times New Roman"/>
              </a:rPr>
              <a:t>ң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төөгүз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шинчилээринге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улуг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ужур-дузалыг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болган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img1.liveinternet.ru/images/attach/c/0/51/925/51925963_kastren_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52736"/>
            <a:ext cx="2439566" cy="38164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906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11\ФИ\фоны\606054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21" y="-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982145"/>
            <a:ext cx="6768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ru-RU" dirty="0" smtClean="0"/>
              <a:t>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Тьва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izіkke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şilcir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tugaj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ɳ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Cazak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ceriniɳ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toktaal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1930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ɳ  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ajn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ɳ  28-tiɳ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xynynde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Cazakt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ɳ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ceriniɳ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60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tugaar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xural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ɳ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toktaal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ɳ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aaj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ь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– pile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şuptu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la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polgaş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oran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curtuɳ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kozuun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sumularn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ɳ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xirelig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alban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cerleriniɳ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kand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q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xereen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pottar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ɳ   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piziinge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1931 c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ɳ   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ajn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ɳ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pettinde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pyryny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pile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şilcider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teen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sorulgan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kyyssedir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tugaj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cazakt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ɳ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cerinden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toktaatkan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30/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III - 31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038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11\ФИ\фоны\606054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70485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90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11\ФИ\фоны\606054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692696"/>
            <a:ext cx="416337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6941" y="3429000"/>
            <a:ext cx="361349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077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ooktravels.narod.ru/Glavnoe_Menu/Nashi_sponsors/img/Book-razvor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361040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111\ФИ\предмет\номнар2\SDC143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39248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111\ФИ\предмет\номнар2\SDC143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632"/>
            <a:ext cx="439248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473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11\ФИ\фоны\606054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111\ФИ\предмет\номнар2\SDC143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284" y="742392"/>
            <a:ext cx="7710148" cy="563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89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4124/136160416.be/0_c11e5_4df00ce9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4" y="44624"/>
            <a:ext cx="8736905" cy="701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07702" y="1034054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Тываның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Баштыңы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Шолбан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Кара-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оол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чылдың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январь 18-те Тыва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дыл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хүнүн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тургузар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дугайында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чарлыкка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салган</a:t>
            </a:r>
            <a:r>
              <a:rPr lang="ru-RU" b="1" dirty="0"/>
              <a:t>. </a:t>
            </a:r>
            <a:endParaRPr lang="ru-RU" dirty="0"/>
          </a:p>
        </p:txBody>
      </p:sp>
      <p:pic>
        <p:nvPicPr>
          <p:cNvPr id="4" name="Picture 4" descr="Премьер Шолбан Кара-оол провел открытый диалог с учителями русского язы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87" r="184" b="18851"/>
          <a:stretch/>
        </p:blipFill>
        <p:spPr bwMode="auto">
          <a:xfrm>
            <a:off x="5292080" y="3371513"/>
            <a:ext cx="266327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2354534"/>
            <a:ext cx="35398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«Ноябрь 1-ни Тыва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дылдың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хүнү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кылдыр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тургузар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дугайында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Тываның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Баштыңының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чарлыы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бистиң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төрээн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дылывыстың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күрүне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эрге-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байдалынга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бадыткалы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-дыр. </a:t>
            </a:r>
          </a:p>
        </p:txBody>
      </p:sp>
    </p:spTree>
    <p:extLst>
      <p:ext uri="{BB962C8B-B14F-4D97-AF65-F5344CB8AC3E}">
        <p14:creationId xmlns:p14="http://schemas.microsoft.com/office/powerpoint/2010/main" xmlns="" val="217147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85" y="-4866"/>
            <a:ext cx="9129115" cy="686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916832"/>
            <a:ext cx="4032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дыл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тыва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нацияны</a:t>
            </a:r>
            <a:r>
              <a:rPr lang="ru-RU" sz="2000" dirty="0" err="1" smtClean="0">
                <a:latin typeface="Times New Roman"/>
                <a:cs typeface="Times New Roman"/>
              </a:rPr>
              <a:t>ң</a:t>
            </a:r>
            <a:r>
              <a:rPr lang="ru-RU" sz="2000" dirty="0" smtClean="0">
                <a:latin typeface="Times New Roman"/>
                <a:cs typeface="Times New Roman"/>
              </a:rPr>
              <a:t> </a:t>
            </a:r>
            <a:r>
              <a:rPr lang="ru-RU" sz="2000" dirty="0" err="1" smtClean="0">
                <a:latin typeface="Times New Roman"/>
                <a:cs typeface="Times New Roman"/>
              </a:rPr>
              <a:t>дылы</a:t>
            </a:r>
            <a:r>
              <a:rPr lang="ru-RU" sz="2000" dirty="0" smtClean="0">
                <a:latin typeface="Times New Roman"/>
                <a:cs typeface="Times New Roman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Тыва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дыл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–Тыва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Республиканы</a:t>
            </a:r>
            <a:r>
              <a:rPr lang="ru-RU" sz="2000" dirty="0" err="1" smtClean="0">
                <a:latin typeface="Times New Roman"/>
                <a:cs typeface="Times New Roman"/>
              </a:rPr>
              <a:t>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девискээринге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орус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дыл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биле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</a:t>
            </a:r>
            <a:r>
              <a:rPr lang="ru-RU" sz="2000" dirty="0" err="1" smtClean="0">
                <a:latin typeface="Times New Roman"/>
                <a:cs typeface="Times New Roman"/>
              </a:rPr>
              <a:t>ң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err="1" smtClean="0">
                <a:latin typeface="Times New Roman"/>
                <a:cs typeface="Times New Roman"/>
              </a:rPr>
              <a:t>үрү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дылы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дээрзин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Тыва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Республиканы</a:t>
            </a:r>
            <a:r>
              <a:rPr lang="ru-RU" sz="2000" dirty="0" err="1" smtClean="0">
                <a:latin typeface="Times New Roman"/>
                <a:cs typeface="Times New Roman"/>
              </a:rPr>
              <a:t>ң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Конституциязыны</a:t>
            </a:r>
            <a:r>
              <a:rPr lang="ru-RU" sz="2000" dirty="0" err="1" smtClean="0">
                <a:latin typeface="Times New Roman"/>
                <a:cs typeface="Times New Roman"/>
              </a:rPr>
              <a:t>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33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000" dirty="0" err="1" smtClean="0">
                <a:latin typeface="Times New Roman"/>
                <a:cs typeface="Times New Roman"/>
              </a:rPr>
              <a:t>үүлү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айыткан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(1993)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1854312"/>
            <a:ext cx="39535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дыл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өөредилгени</a:t>
            </a:r>
            <a:r>
              <a:rPr lang="ru-RU" dirty="0" err="1" smtClean="0">
                <a:latin typeface="Times New Roman"/>
                <a:cs typeface="Times New Roman"/>
              </a:rPr>
              <a:t>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болгаш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кижизидилгени</a:t>
            </a:r>
            <a:r>
              <a:rPr lang="ru-RU" dirty="0" err="1" smtClean="0">
                <a:latin typeface="Times New Roman"/>
                <a:cs typeface="Times New Roman"/>
              </a:rPr>
              <a:t>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дылы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Тыва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дыл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эртемни</a:t>
            </a:r>
            <a:r>
              <a:rPr lang="ru-RU" dirty="0" err="1" smtClean="0">
                <a:latin typeface="Times New Roman"/>
                <a:cs typeface="Times New Roman"/>
              </a:rPr>
              <a:t>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дылы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Тыва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дыл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культура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болгаш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уран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dirty="0" err="1" smtClean="0">
                <a:latin typeface="Times New Roman"/>
                <a:cs typeface="Times New Roman"/>
              </a:rPr>
              <a:t>үүлдүң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дылы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Тыва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дыл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парлалга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радио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болгаш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телевидениени</a:t>
            </a:r>
            <a:r>
              <a:rPr lang="ru-RU" dirty="0" err="1" smtClean="0">
                <a:latin typeface="Times New Roman"/>
                <a:cs typeface="Times New Roman"/>
              </a:rPr>
              <a:t>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дылы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дыл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шажын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dirty="0" err="1" smtClean="0">
                <a:latin typeface="Times New Roman"/>
                <a:cs typeface="Times New Roman"/>
              </a:rPr>
              <a:t>үдүлге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дылы</a:t>
            </a:r>
            <a:r>
              <a:rPr lang="ru-RU" dirty="0" smtClean="0">
                <a:latin typeface="Times New Roman"/>
                <a:cs typeface="Times New Roman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155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11\ФИ\фоны\606054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980728"/>
            <a:ext cx="2294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Сактып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алынар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2967335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чылдың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январь 18-те Тыва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дыл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хүнүн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тургузар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дугайында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чарлыкка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салган</a:t>
            </a:r>
            <a:r>
              <a:rPr lang="ru-RU" sz="2000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4396415"/>
            <a:ext cx="3594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Ноябрь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1-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Тыва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дылдың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хүнү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442393"/>
            <a:ext cx="6336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1930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чылдын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чеди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айнын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28 –те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латин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бижикке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ундезилеп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кылган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тыва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бижикти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киирген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0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111\ФИ\фоны\0001-002-Adresaty-liriki-A.S.-Pushk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518" y="226625"/>
            <a:ext cx="8771005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138302"/>
            <a:ext cx="6912768" cy="4653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Улуг-Хемниң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агымы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күштүг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ак-көк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Тывавыстың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дээри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арыг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бора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хектиң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эдери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өткүт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алдын-сарыг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сыгырганың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ырлааны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элдептиг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төрээн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дылым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шөлдерниң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делгемнери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тайга-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таңдыларның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бедиктери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кылаң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хөлдерниң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бырлаңы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оран-делегейниң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оът-сигениниң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айдызы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аң-меңниң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кышкызы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сиңген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Өргүн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көвей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улустарның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дылдарының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аялгаларының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аразынга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мөңге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шагда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хомустуң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үнү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бооп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чаңгыланып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чор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өлчей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кежиктиг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хайыралыг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төрээн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дылым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Ш.Ч.Сат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47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11\ФИ\фоны\0001-002-Adresaty-liriki-A.S.-Pushk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43011" cy="6477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</p:pic>
      <p:sp>
        <p:nvSpPr>
          <p:cNvPr id="3" name="Прямоугольник 2"/>
          <p:cNvSpPr/>
          <p:nvPr/>
        </p:nvSpPr>
        <p:spPr>
          <a:xfrm>
            <a:off x="1331640" y="1196752"/>
            <a:ext cx="655272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Төрээн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дылын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хандыр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өөредири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дээрге-ле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өөреникчилерниң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мөзү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бүдүш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болгаш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ёзулуг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кижизидиглиг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эртем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биле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чергелештир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бодунуң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төрээн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чонунуң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дугайында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эртемни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бээри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Ф.Буслаев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6055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ites.google.com/site/alreader2help/_/rsrc/1258025851594/home/m2_exampl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sites.google.com/site/alreader2help/_/rsrc/1258025851594/home/m2_exampl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E:\111\ФИ\фоны\0001-002-Adresaty-liriki-A.S.-Pushk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8771005" cy="6477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</p:pic>
      <p:sp>
        <p:nvSpPr>
          <p:cNvPr id="5" name="Прямоугольник 4"/>
          <p:cNvSpPr/>
          <p:nvPr/>
        </p:nvSpPr>
        <p:spPr>
          <a:xfrm>
            <a:off x="1259632" y="1268760"/>
            <a:ext cx="65527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/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Төрээн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дылын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ортумак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школага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өөренириниң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ужур-дузазын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өөреникчилерниң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долгандыр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турар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бүгү-ле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чүүлдерге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ооң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иштинде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бодунуң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боданып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чугаалап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турары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дылынга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медерелдиг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хамаарылгалыг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чорукка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өөредири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   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Ф.Фортунатов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6176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sites.google.com/site/alreader2help/_/rsrc/1258025851594/home/m2_exampl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85" y="7937"/>
            <a:ext cx="9129115" cy="686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3913" y="1592710"/>
            <a:ext cx="38164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Дыл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чонну</a:t>
            </a:r>
            <a:r>
              <a:rPr lang="ru-RU" dirty="0" smtClean="0">
                <a:latin typeface="Times New Roman"/>
                <a:cs typeface="Times New Roman"/>
              </a:rPr>
              <a:t>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ртек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эртинези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Төрээн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дылы</a:t>
            </a:r>
            <a:r>
              <a:rPr lang="ru-RU" dirty="0" smtClean="0">
                <a:latin typeface="Times New Roman"/>
                <a:cs typeface="Times New Roman"/>
              </a:rPr>
              <a:t>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err="1" smtClean="0">
                <a:latin typeface="Times New Roman"/>
                <a:cs typeface="Times New Roman"/>
              </a:rPr>
              <a:t>ү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</a:t>
            </a:r>
            <a:r>
              <a:rPr lang="ru-RU" dirty="0" err="1" smtClean="0">
                <a:latin typeface="Times New Roman"/>
                <a:cs typeface="Times New Roman"/>
              </a:rPr>
              <a:t>ү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унелээр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чорук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нацияны</a:t>
            </a:r>
            <a:r>
              <a:rPr lang="ru-RU" dirty="0" smtClean="0">
                <a:latin typeface="Times New Roman"/>
                <a:cs typeface="Times New Roman"/>
              </a:rPr>
              <a:t>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салым-чолунга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сагыш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салыышкынны</a:t>
            </a:r>
            <a:r>
              <a:rPr lang="ru-RU" dirty="0" smtClean="0">
                <a:latin typeface="Times New Roman"/>
                <a:cs typeface="Times New Roman"/>
              </a:rPr>
              <a:t>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эгези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Ынчангаш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дыл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Тыва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республиканы</a:t>
            </a:r>
            <a:r>
              <a:rPr lang="ru-RU" dirty="0" smtClean="0">
                <a:latin typeface="Times New Roman"/>
                <a:cs typeface="Times New Roman"/>
              </a:rPr>
              <a:t>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ндезин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хоойлузу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Конституцияда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err="1" smtClean="0">
                <a:latin typeface="Times New Roman"/>
                <a:cs typeface="Times New Roman"/>
              </a:rPr>
              <a:t>ү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err="1" smtClean="0">
                <a:latin typeface="Times New Roman"/>
                <a:cs typeface="Times New Roman"/>
              </a:rPr>
              <a:t>ү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дылы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кылдыр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кирген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404664"/>
            <a:ext cx="370790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литературлуг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дылды</a:t>
            </a:r>
            <a:r>
              <a:rPr lang="ru-RU" dirty="0" smtClean="0">
                <a:latin typeface="Times New Roman"/>
                <a:cs typeface="Times New Roman"/>
              </a:rPr>
              <a:t>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тускай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дыл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кылдыр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сайзыраарынга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орус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дыл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улуг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ужур-дузалыг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Чугаалааным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чуулге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хамаарылгалыг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дараазында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Алексей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Арапчорнун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бижээн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одуруглары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Төрээн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дылын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уттур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болза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Төрел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чондан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хоорлур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апаар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Орус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дылды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билбес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болза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Оттуг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чырык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көрбес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апаар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Ынчангашты</a:t>
            </a:r>
            <a:r>
              <a:rPr lang="ru-RU" dirty="0" smtClean="0">
                <a:latin typeface="Times New Roman"/>
                <a:cs typeface="Times New Roman"/>
              </a:rPr>
              <a:t>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ийи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дылды</a:t>
            </a:r>
          </a:p>
          <a:p>
            <a:pPr algn="ctr">
              <a:lnSpc>
                <a:spcPct val="150000"/>
              </a:lnSpc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Ылап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билзе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чоргаар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чоруур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31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111\ФИ\фоны\606054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61" y="1091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1340768"/>
            <a:ext cx="7200800" cy="4191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Тыва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бижик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турар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/>
                <a:cs typeface="Times New Roman"/>
              </a:rPr>
              <a:t>ү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тывалар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амы-хуузунда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чагаалажырда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албан-херек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документилери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кылырда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оларны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чурт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иштинге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чарлап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парлаарда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солун-сеткү</a:t>
            </a:r>
            <a:r>
              <a:rPr lang="ru-RU" sz="2000" dirty="0" err="1" smtClean="0">
                <a:latin typeface="Times New Roman"/>
                <a:cs typeface="Times New Roman"/>
              </a:rPr>
              <a:t>ү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үнд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рерде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эрги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саазынны</a:t>
            </a:r>
            <a:r>
              <a:rPr lang="ru-RU" sz="2000" dirty="0" smtClean="0">
                <a:latin typeface="Times New Roman"/>
                <a:cs typeface="Times New Roman"/>
              </a:rPr>
              <a:t>ӊ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үст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нден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адаанче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углай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бижип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бадырар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моол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бижикти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болгаш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моол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дылды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ажыглап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чораан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20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векти</a:t>
            </a:r>
            <a:r>
              <a:rPr lang="ru-RU" sz="2000" dirty="0" smtClean="0">
                <a:latin typeface="Times New Roman"/>
                <a:cs typeface="Times New Roman"/>
              </a:rPr>
              <a:t>ӊ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чылдарын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сөөлз</a:t>
            </a:r>
            <a:r>
              <a:rPr lang="ru-RU" sz="2000" dirty="0" err="1" smtClean="0">
                <a:latin typeface="Times New Roman"/>
                <a:cs typeface="Times New Roman"/>
              </a:rPr>
              <a:t>ү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редир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ажыттынган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баштайгы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тыва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школаларга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эрги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бижиктиг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моол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дылды,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чамдыкта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школаларга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орус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дылды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болгаш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орус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бижикти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база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өөренип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эгелээн.Ол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/>
                <a:cs typeface="Times New Roman"/>
              </a:rPr>
              <a:t>үеде</a:t>
            </a:r>
            <a:r>
              <a:rPr lang="ru-RU" sz="2000" dirty="0" smtClean="0">
                <a:latin typeface="Times New Roman"/>
                <a:cs typeface="Times New Roman"/>
              </a:rPr>
              <a:t> </a:t>
            </a:r>
            <a:r>
              <a:rPr lang="ru-RU" sz="2000" dirty="0" err="1" smtClean="0">
                <a:latin typeface="Times New Roman"/>
                <a:cs typeface="Times New Roman"/>
              </a:rPr>
              <a:t>тываларны</a:t>
            </a:r>
            <a:r>
              <a:rPr lang="ru-RU" sz="2000" dirty="0" smtClean="0">
                <a:latin typeface="Times New Roman"/>
                <a:cs typeface="Times New Roman"/>
              </a:rPr>
              <a:t>ӊ </a:t>
            </a:r>
            <a:r>
              <a:rPr lang="ru-RU" sz="2000" dirty="0" err="1" smtClean="0">
                <a:latin typeface="Times New Roman"/>
                <a:cs typeface="Times New Roman"/>
              </a:rPr>
              <a:t>чүгле</a:t>
            </a:r>
            <a:r>
              <a:rPr lang="ru-RU" sz="2000" dirty="0" smtClean="0">
                <a:latin typeface="Times New Roman"/>
                <a:cs typeface="Times New Roman"/>
              </a:rPr>
              <a:t> 1,5% </a:t>
            </a:r>
            <a:r>
              <a:rPr lang="ru-RU" sz="2000" dirty="0" err="1" smtClean="0">
                <a:latin typeface="Times New Roman"/>
                <a:cs typeface="Times New Roman"/>
              </a:rPr>
              <a:t>моол</a:t>
            </a:r>
            <a:r>
              <a:rPr lang="ru-RU" sz="2000" dirty="0" smtClean="0">
                <a:latin typeface="Times New Roman"/>
                <a:cs typeface="Times New Roman"/>
              </a:rPr>
              <a:t> </a:t>
            </a:r>
            <a:r>
              <a:rPr lang="ru-RU" sz="2000" dirty="0" err="1" smtClean="0">
                <a:latin typeface="Times New Roman"/>
                <a:cs typeface="Times New Roman"/>
              </a:rPr>
              <a:t>бижикти</a:t>
            </a:r>
            <a:r>
              <a:rPr lang="ru-RU" sz="2000" dirty="0" smtClean="0">
                <a:latin typeface="Times New Roman"/>
                <a:cs typeface="Times New Roman"/>
              </a:rPr>
              <a:t> </a:t>
            </a:r>
            <a:r>
              <a:rPr lang="ru-RU" sz="2000" dirty="0" err="1" smtClean="0">
                <a:latin typeface="Times New Roman"/>
                <a:cs typeface="Times New Roman"/>
              </a:rPr>
              <a:t>билир</a:t>
            </a:r>
            <a:r>
              <a:rPr lang="ru-RU" sz="2000" dirty="0" smtClean="0">
                <a:latin typeface="Times New Roman"/>
                <a:cs typeface="Times New Roman"/>
              </a:rPr>
              <a:t> </a:t>
            </a:r>
            <a:r>
              <a:rPr lang="ru-RU" sz="2000" dirty="0" err="1" smtClean="0">
                <a:latin typeface="Times New Roman"/>
                <a:cs typeface="Times New Roman"/>
              </a:rPr>
              <a:t>турган</a:t>
            </a:r>
            <a:r>
              <a:rPr lang="ru-RU" sz="2000" dirty="0" smtClean="0">
                <a:latin typeface="Times New Roman"/>
                <a:cs typeface="Times New Roman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79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111\ФИ\фоны\606054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855744"/>
            <a:ext cx="6696744" cy="2951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Тыва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национал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бижик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чогаадыр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дугайында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айтырыг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1921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чылда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Тывага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ү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улусчу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революцияны</a:t>
            </a:r>
            <a:r>
              <a:rPr lang="ru-RU" dirty="0" smtClean="0">
                <a:latin typeface="Times New Roman"/>
                <a:cs typeface="Times New Roman"/>
              </a:rPr>
              <a:t>ӊ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соонда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тургустунган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бижикти</a:t>
            </a:r>
            <a:r>
              <a:rPr lang="ru-RU" dirty="0" smtClean="0">
                <a:latin typeface="Times New Roman"/>
                <a:cs typeface="Times New Roman"/>
              </a:rPr>
              <a:t>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элээн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каш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төлевилелдери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кылдынга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турган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Ындыг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төлевилелдерни</a:t>
            </a:r>
            <a:r>
              <a:rPr lang="ru-RU" dirty="0" smtClean="0">
                <a:latin typeface="Times New Roman"/>
                <a:cs typeface="Times New Roman"/>
              </a:rPr>
              <a:t>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бирээзинге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1927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чылда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Москвага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парлаттынган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орус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алфавитке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ү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ндезилеттинген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үжүглелди</a:t>
            </a:r>
            <a:r>
              <a:rPr lang="ru-RU" dirty="0" smtClean="0">
                <a:latin typeface="Times New Roman"/>
                <a:cs typeface="Times New Roman"/>
              </a:rPr>
              <a:t>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бижиин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хамаарыштырып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болур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номда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Ө,</a:t>
            </a:r>
            <a:r>
              <a:rPr lang="ru-RU" dirty="0" smtClean="0">
                <a:latin typeface="Times New Roman"/>
                <a:cs typeface="Times New Roman"/>
              </a:rPr>
              <a:t>Ү,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Ӊ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ү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ннерни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дамчыдар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о,у,н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болгаш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өске-даа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хевирин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өскерткен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үж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бар.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4149080"/>
            <a:ext cx="5328592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Бб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Дд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Ёё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Жж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Ӝӝ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Зз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Ии,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Йй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Лл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Мм,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Ҥҥ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Ӧӧ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Ӱӱ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Хх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Чч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Шш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Ыы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0451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111\ФИ\фоны\606054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166843"/>
            <a:ext cx="7344816" cy="419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1925ч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ктябрьда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Тываны</a:t>
            </a:r>
            <a:r>
              <a:rPr lang="ru-RU" dirty="0" smtClean="0">
                <a:latin typeface="Times New Roman"/>
                <a:cs typeface="Times New Roman"/>
              </a:rPr>
              <a:t>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аратты</a:t>
            </a:r>
            <a:r>
              <a:rPr lang="ru-RU" dirty="0" smtClean="0">
                <a:latin typeface="Times New Roman"/>
                <a:cs typeface="Times New Roman"/>
              </a:rPr>
              <a:t>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революстуг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намыны</a:t>
            </a:r>
            <a:r>
              <a:rPr lang="ru-RU" dirty="0" smtClean="0">
                <a:latin typeface="Times New Roman"/>
                <a:cs typeface="Times New Roman"/>
              </a:rPr>
              <a:t>ӊ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 –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err="1" smtClean="0">
                <a:latin typeface="Times New Roman"/>
                <a:cs typeface="Times New Roman"/>
              </a:rPr>
              <a:t>ү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шуулганынга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национал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бижикти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чогаадырыны</a:t>
            </a:r>
            <a:r>
              <a:rPr lang="ru-RU" dirty="0" smtClean="0">
                <a:latin typeface="Times New Roman"/>
                <a:cs typeface="Times New Roman"/>
              </a:rPr>
              <a:t>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дугайында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айтырыгны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дугаар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чугаалашкан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Тыва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бижикти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чогаадырынга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ү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ннерге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тааржыр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кылдыр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орус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ү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ктерни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ажыглаарын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шиитпирлээн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Тыва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бижикти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орус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ү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ндезилеп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кылыр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дугайында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шиитпирни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err="1" smtClean="0">
                <a:latin typeface="Times New Roman"/>
                <a:cs typeface="Times New Roman"/>
              </a:rPr>
              <a:t>ү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лээп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алырынга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ү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намны</a:t>
            </a:r>
            <a:r>
              <a:rPr lang="ru-RU" dirty="0" smtClean="0">
                <a:latin typeface="Times New Roman"/>
                <a:cs typeface="Times New Roman"/>
              </a:rPr>
              <a:t>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Төп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комитедини</a:t>
            </a:r>
            <a:r>
              <a:rPr lang="ru-RU" dirty="0" smtClean="0">
                <a:latin typeface="Times New Roman"/>
                <a:cs typeface="Times New Roman"/>
              </a:rPr>
              <a:t>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err="1" smtClean="0">
                <a:latin typeface="Times New Roman"/>
                <a:cs typeface="Times New Roman"/>
              </a:rPr>
              <a:t>ӊ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секретары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Монгуш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Буян-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Бадыргы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улуг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идигни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берген.Ч</a:t>
            </a:r>
            <a:r>
              <a:rPr lang="ru-RU" dirty="0" err="1" smtClean="0">
                <a:latin typeface="Times New Roman"/>
                <a:cs typeface="Times New Roman"/>
              </a:rPr>
              <a:t>ү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дээрге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орус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дылды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болгаш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орус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бижикти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билир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турган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1926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август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30-де ТАРН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Төп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Комитедини</a:t>
            </a:r>
            <a:r>
              <a:rPr lang="ru-RU" dirty="0" smtClean="0">
                <a:latin typeface="Times New Roman"/>
                <a:cs typeface="Times New Roman"/>
              </a:rPr>
              <a:t>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политбюрозунга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национал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бижикти</a:t>
            </a:r>
            <a:r>
              <a:rPr lang="ru-RU" dirty="0" smtClean="0">
                <a:latin typeface="Times New Roman"/>
                <a:cs typeface="Times New Roman"/>
              </a:rPr>
              <a:t>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чогааттынган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төлевилелин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бадылаан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3912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1013</Words>
  <Application>Microsoft Office PowerPoint</Application>
  <PresentationFormat>Экран (4:3)</PresentationFormat>
  <Paragraphs>101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Тыва дылды эртем езузу-биле шинчилеп эгелээни улуг востоковедтер Василий Васильевич Радлов (Вильгельм Фридрих Радлов, 1837 -1918) болгаш ооң өөреникчизи Николай Фелрович Катанов(1862 -1922) аттары-биле холбаалыг.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Шончалай</cp:lastModifiedBy>
  <cp:revision>29</cp:revision>
  <dcterms:created xsi:type="dcterms:W3CDTF">2016-10-21T13:03:56Z</dcterms:created>
  <dcterms:modified xsi:type="dcterms:W3CDTF">2020-11-05T05:36:25Z</dcterms:modified>
</cp:coreProperties>
</file>