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0" r:id="rId4"/>
    <p:sldId id="272" r:id="rId5"/>
    <p:sldId id="259" r:id="rId6"/>
    <p:sldId id="257" r:id="rId7"/>
    <p:sldId id="258" r:id="rId8"/>
    <p:sldId id="261" r:id="rId9"/>
    <p:sldId id="273" r:id="rId10"/>
    <p:sldId id="263" r:id="rId11"/>
    <p:sldId id="262" r:id="rId12"/>
    <p:sldId id="264" r:id="rId13"/>
    <p:sldId id="266" r:id="rId14"/>
    <p:sldId id="269" r:id="rId15"/>
    <p:sldId id="267" r:id="rId16"/>
    <p:sldId id="268" r:id="rId17"/>
    <p:sldId id="265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0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9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2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3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0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9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71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9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4FDF-B6AE-4D77-9107-59B8DCB44DC5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979FD-93FC-4F7F-91AF-790E7184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0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5736" y="620688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</a:t>
            </a:r>
            <a:b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чести</a:t>
            </a:r>
            <a:b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</a:t>
            </a:r>
            <a:b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Тувы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84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" y="34675"/>
            <a:ext cx="9133338" cy="685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77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56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758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39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21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411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6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5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6400800" cy="17526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1.На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республиканском Форуме отцов 16.11.2012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Ш.В.Кара-оол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-9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4,5,7,8,10,11,12,13,14 – да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6,9 - нет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9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405"/>
            <a:ext cx="625202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3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476672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16 ноября 2012 года на Втором республиканском Форуме отцов в городе Кызыле принят Кодекс чести мужчин Тувы.  За необходимость разработки такого документа выступили участники первого форума, состоявшегося по инициативе главы республики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Шолбана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2011 году.  «Много спорили, оказалось непросто в небольшом документе сформулировать, каким должен быть настоящий мужчина. Я поддержал решение опереться при составлении современного Кодекса мужчины на народные традиции, национальные корни, на богатейший опыт предков, веками наработанный багаж нравственности, морали, традиционного уклада и роли мужчин», - сказал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Шолбан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4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7d8/00143f9f-749512b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7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Autofit/>
          </a:bodyPr>
          <a:lstStyle/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чести мужчины Тувы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мужчины Республики Тыва,</a:t>
            </a:r>
          </a:p>
          <a:p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выражая свои интересы и волю;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опираясь на исторические традиции и нравственные принципы предков, передавших нам веру в добро и справедливость;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признавая права и свободу женщин высшей ценностью, придерживаясь общепризнанных принципов развития демократического общества;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сознавая свою ответственность перед нынешним и будущими поколениями за нравственное воспитание мужчин;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руководствуясь, тем, что проект Кодекса чести мужчины Тувы был одобрен на </a:t>
            </a:r>
            <a:r>
              <a:rPr lang="ru-RU" sz="13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кожуунных</a:t>
            </a:r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3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сумонных</a:t>
            </a:r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сходах мужчин,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 настоящий Кодекс Тувы и провозглашаем его для неукоснительного исполнения: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 всегда и везде: ты – потомок древнего и благородного народа, а потому не имеешь права на недостойный поступок. Знай и помни свою родословную от основателей рода.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Изучай язык, обычаи, культуру и историю своего народа и края – эти знания укрепят твой дух, возвеличат душу, придадут силы в трудные минуты.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работай над своим умственным и физическим развитием. Закаляй и укрепляй здоровье, не поддавайся пагубным пристрастиям, и будь достойным своих великих предков.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Трудись сам, уважай труд и не посягай на чужое добро.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завидуй другим. Если ты истинный патриот, докажи это делом и благородным поступком. Будь способным оценить достижения других.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оскорбляй ничьих национальных и религиозных чувств, при этом уважай веру своих предков.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гордым и честным, сильным и благородным, готовым прийти на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помощь. Береги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защищай младших, уважай и почитай старших, более всего родителей, даровавших тебе жизнь.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Дорожи именем и честью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семьи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своего рода, ибо по твоим поступкам и делам будут судить не только о тебе, но и о твоем народе.</a:t>
            </a:r>
          </a:p>
          <a:p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высшую заповедь предков, усвой истину – величие настоящего мужчины никогда не измерялось богатством, а лишь ответственностью и долгом перед семьей, народом и Отечеством.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8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61926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Бистер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Тыва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Республиканың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эр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кижилери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боттарывыс­тың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эрге-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ажыктарывысты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күзел-чүткүлдеривисти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илерет­пишаан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биске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чаагай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чөптүг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чорукту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бүзүрелди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дамчыткан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өгбелеривистиң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төөгүде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езу-чаңчыл­дарынга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мөзү-шынарының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принциптеринге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даянмышаан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5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херээженнерниң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эргелерин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хосталгаларын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дээди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үнелел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хүлээп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көрбүшаан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демократтыг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ниити­лелди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сайзы­радырын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бүгүдениң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хүлээп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көрген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принциптерин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сагывышаан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5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амгы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келир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салгалдарның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мурнунга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эр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кижилерниң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мөзү-шынар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кижизидилгези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дээш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бодувустуң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харыысалгавысты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медереп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билбишаан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5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Тывада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Эр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кижиниң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ат-алдарының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кодекизиниң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төлевилелин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кожууннарга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сумуларга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эр улус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чыыштарынга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деткээнин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удуртулга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болдурбушаан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Тываның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кодекизин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хүлээп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ап,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ону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чайгылыш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чок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күүседир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кылдыр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чарлап</a:t>
            </a:r>
            <a:r>
              <a:rPr lang="ru-RU" sz="5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тур бис:</a:t>
            </a:r>
            <a:endParaRPr lang="ru-RU" sz="5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Сен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бурунгу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чаагай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сеткилдиг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чоннуң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салгалы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сен, а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ынчангаш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төлеп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чок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чорук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кылыр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эрге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чок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дээрзин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кажан-даа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каяа-даа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утпа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төрел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салгалыңны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билир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сактып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чонуңнуң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булуңуңнуң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дылын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чаңчылдарын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культуразын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төөгүзүн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өөрен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билиглер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сээң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сагыш-сеткилиңни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быжыглаар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сүлдеңни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бедидер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берге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үелерде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күштү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немээр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угаан-медерелиңни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күш-дамырыңны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доктаамал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сайзырат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Кадыкшылды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дадыктырар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быжыктырар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херек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хоралыг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чаңчылдарга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алыспа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өндүр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улуг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өгбелериңге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төлептиг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бол.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Ажылды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кыл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күш-ажылды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хүндүле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өске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өнчүзүнче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хол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сукпа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Өске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кижиге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кажан-даа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адааргава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эвес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езулуг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болзуңза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ону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ажыл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херээң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-биле,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чаагай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үүлең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-биле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бадытка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+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скелерниң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чедиишкиннерин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үнелеп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өөрен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Кымның-даа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сөөк-язызын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чүдүлгезин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куду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көрбе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-биле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чергелештир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өгбелериңниң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чүдүлгезин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хүндүлеп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Чоргаар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шынчы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күштүг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чаагай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сеткилдиг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дуза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кадарынга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кезээде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белен бол.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Бичиилерни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хумагала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база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камгала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улугларны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ылаңгыя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сеңээ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амыдыралды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чаяаган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ада-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иеңни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хүндүлеп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база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дыңнап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өг-бүлеңниң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бодуңнуң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ызыгуур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салгалыңның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алдарын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сыкпайн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сээң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ажыл-херээңден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чүгле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сени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эвес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сээң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чонуңну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база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үнелээр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апаар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Өгбелерниң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чагыын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дээди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даңгырак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кылдыр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хүлээп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ап,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алыс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шынны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шиңгээдип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 — эр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кижиниң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өндүр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улуун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кажан-даа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бай-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шыдалдыын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эвес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өг-бүлезиниң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чонунуң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Ада-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чуртунуң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мурнунга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харыысалгазындан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үнелеп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чораан</a:t>
            </a:r>
            <a:r>
              <a:rPr lang="ru-RU" sz="5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5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endParaRPr lang="ru-RU" sz="4000" dirty="0" smtClean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51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7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2"/>
            <a:ext cx="9144000" cy="68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84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687</Words>
  <Application>Microsoft Office PowerPoint</Application>
  <PresentationFormat>Экран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5</cp:revision>
  <dcterms:created xsi:type="dcterms:W3CDTF">2021-02-16T19:34:52Z</dcterms:created>
  <dcterms:modified xsi:type="dcterms:W3CDTF">2021-02-17T00:42:32Z</dcterms:modified>
</cp:coreProperties>
</file>